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3" r:id="rId2"/>
    <p:sldId id="362" r:id="rId3"/>
    <p:sldId id="363" r:id="rId4"/>
    <p:sldId id="366" r:id="rId5"/>
    <p:sldId id="367" r:id="rId6"/>
    <p:sldId id="347" r:id="rId7"/>
    <p:sldId id="359" r:id="rId8"/>
    <p:sldId id="348" r:id="rId9"/>
    <p:sldId id="349" r:id="rId10"/>
    <p:sldId id="364" r:id="rId11"/>
    <p:sldId id="350" r:id="rId12"/>
    <p:sldId id="365" r:id="rId13"/>
    <p:sldId id="368" r:id="rId14"/>
    <p:sldId id="369" r:id="rId15"/>
    <p:sldId id="354" r:id="rId16"/>
    <p:sldId id="361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Mačėnaitė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8A0"/>
    <a:srgbClr val="92AEB4"/>
    <a:srgbClr val="325A5C"/>
    <a:srgbClr val="333333"/>
    <a:srgbClr val="6C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 autoAdjust="0"/>
    <p:restoredTop sz="96787" autoAdjust="0"/>
  </p:normalViewPr>
  <p:slideViewPr>
    <p:cSldViewPr>
      <p:cViewPr varScale="1">
        <p:scale>
          <a:sx n="107" d="100"/>
          <a:sy n="107" d="100"/>
        </p:scale>
        <p:origin x="432" y="86"/>
      </p:cViewPr>
      <p:guideLst>
        <p:guide orient="horz" pos="411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0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9D4C221-17DB-429D-9002-E3871B1DC8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1EEC9CA-F584-4CF9-B0BE-D475AF804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1F619-45FE-410B-A12B-E079BB6C128A}" type="datetimeFigureOut">
              <a:rPr lang="nb-NO" smtClean="0"/>
              <a:t>04.02.2021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F48D3D-6EC9-4B9B-99B4-2BF3902DDC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2F0A91A-FED7-4813-9329-8B2DB2A8A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F5A8-F975-4961-BB24-2B304E65F0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902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D81B-88F1-49A2-9028-A4D41FE78E34}" type="datetimeFigureOut">
              <a:rPr lang="lt-LT" smtClean="0"/>
              <a:t>2021-02-04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67D7-EFB9-43F9-9AC1-D2389581F3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15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6992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31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desktop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14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152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116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373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859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384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681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789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108" y="6492875"/>
            <a:ext cx="1987944" cy="2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3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32" Type="http://schemas.openxmlformats.org/officeDocument/2006/relationships/image" Target="../media/image47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31" Type="http://schemas.openxmlformats.org/officeDocument/2006/relationships/image" Target="../media/image46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Relationship Id="rId8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26" Type="http://schemas.openxmlformats.org/officeDocument/2006/relationships/image" Target="../media/image72.jpeg"/><Relationship Id="rId39" Type="http://schemas.openxmlformats.org/officeDocument/2006/relationships/image" Target="../media/image85.jpeg"/><Relationship Id="rId21" Type="http://schemas.openxmlformats.org/officeDocument/2006/relationships/image" Target="../media/image67.jpeg"/><Relationship Id="rId34" Type="http://schemas.openxmlformats.org/officeDocument/2006/relationships/image" Target="../media/image80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5" Type="http://schemas.openxmlformats.org/officeDocument/2006/relationships/image" Target="../media/image71.jpeg"/><Relationship Id="rId33" Type="http://schemas.openxmlformats.org/officeDocument/2006/relationships/image" Target="../media/image79.jpeg"/><Relationship Id="rId38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29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24" Type="http://schemas.openxmlformats.org/officeDocument/2006/relationships/image" Target="../media/image70.jpeg"/><Relationship Id="rId32" Type="http://schemas.openxmlformats.org/officeDocument/2006/relationships/image" Target="../media/image78.jpeg"/><Relationship Id="rId37" Type="http://schemas.openxmlformats.org/officeDocument/2006/relationships/image" Target="../media/image83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23" Type="http://schemas.openxmlformats.org/officeDocument/2006/relationships/image" Target="../media/image69.jpeg"/><Relationship Id="rId28" Type="http://schemas.openxmlformats.org/officeDocument/2006/relationships/image" Target="../media/image74.jpeg"/><Relationship Id="rId36" Type="http://schemas.openxmlformats.org/officeDocument/2006/relationships/image" Target="../media/image82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31" Type="http://schemas.openxmlformats.org/officeDocument/2006/relationships/image" Target="../media/image77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jpeg"/><Relationship Id="rId27" Type="http://schemas.openxmlformats.org/officeDocument/2006/relationships/image" Target="../media/image73.jpeg"/><Relationship Id="rId30" Type="http://schemas.openxmlformats.org/officeDocument/2006/relationships/image" Target="../media/image76.jpeg"/><Relationship Id="rId35" Type="http://schemas.openxmlformats.org/officeDocument/2006/relationships/image" Target="../media/image81.jpeg"/><Relationship Id="rId8" Type="http://schemas.openxmlformats.org/officeDocument/2006/relationships/image" Target="../media/image54.jpeg"/><Relationship Id="rId3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5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4.pn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6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12" Type="http://schemas.openxmlformats.org/officeDocument/2006/relationships/image" Target="../media/image105.jpeg"/><Relationship Id="rId17" Type="http://schemas.openxmlformats.org/officeDocument/2006/relationships/image" Target="../media/image11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4.jpeg"/><Relationship Id="rId5" Type="http://schemas.openxmlformats.org/officeDocument/2006/relationships/image" Target="../media/image98.jpeg"/><Relationship Id="rId15" Type="http://schemas.openxmlformats.org/officeDocument/2006/relationships/image" Target="../media/image108.JP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Relationship Id="rId14" Type="http://schemas.openxmlformats.org/officeDocument/2006/relationships/image" Target="../media/image10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-793533" y="2170748"/>
            <a:ext cx="6919993" cy="24545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02049" y="1623810"/>
            <a:ext cx="4370717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577105" y="3337682"/>
            <a:ext cx="3509308" cy="55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Oppbevaring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4B9A82-1107-4AF7-A198-CB180BCB1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28" y="6309320"/>
            <a:ext cx="3102584" cy="3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8371" r="764" b="14823"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0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98A7B9-0A87-4655-A2CA-2486AEF2C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4" b="14611"/>
          <a:stretch/>
        </p:blipFill>
        <p:spPr>
          <a:xfrm flipH="1">
            <a:off x="185307" y="497307"/>
            <a:ext cx="12006693" cy="5863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368" y="668596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forskjellige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høyder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E73F4-F5EB-4CDE-8EE6-315270139919}"/>
              </a:ext>
            </a:extLst>
          </p:cNvPr>
          <p:cNvSpPr/>
          <p:nvPr/>
        </p:nvSpPr>
        <p:spPr>
          <a:xfrm>
            <a:off x="911424" y="5589240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(370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A964F-DD6A-4DEF-8343-02A406544445}"/>
              </a:ext>
            </a:extLst>
          </p:cNvPr>
          <p:cNvSpPr/>
          <p:nvPr/>
        </p:nvSpPr>
        <p:spPr>
          <a:xfrm>
            <a:off x="2585475" y="5589240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(720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E9FCFA-0D1A-4CE3-A6FB-B925F7279E06}"/>
              </a:ext>
            </a:extLst>
          </p:cNvPr>
          <p:cNvSpPr/>
          <p:nvPr/>
        </p:nvSpPr>
        <p:spPr>
          <a:xfrm>
            <a:off x="4134964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(1075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2EC3F-9D5A-4B10-83AE-89808F560800}"/>
              </a:ext>
            </a:extLst>
          </p:cNvPr>
          <p:cNvSpPr/>
          <p:nvPr/>
        </p:nvSpPr>
        <p:spPr>
          <a:xfrm>
            <a:off x="5863156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(1425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B50160-FCFD-4D29-BEE2-88AEE6BBA511}"/>
              </a:ext>
            </a:extLst>
          </p:cNvPr>
          <p:cNvSpPr/>
          <p:nvPr/>
        </p:nvSpPr>
        <p:spPr>
          <a:xfrm>
            <a:off x="7663356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(1780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AD219-2CAD-40B7-BA04-DE5918776E5A}"/>
              </a:ext>
            </a:extLst>
          </p:cNvPr>
          <p:cNvSpPr/>
          <p:nvPr/>
        </p:nvSpPr>
        <p:spPr>
          <a:xfrm>
            <a:off x="9535564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(2130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312" y="4725144"/>
            <a:ext cx="1656184" cy="427489"/>
          </a:xfrm>
        </p:spPr>
        <p:txBody>
          <a:bodyPr/>
          <a:lstStyle/>
          <a:p>
            <a:pPr marL="0" indent="0" algn="ctr">
              <a:buNone/>
            </a:pPr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Skyve</a:t>
            </a: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dører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920651" y="498081"/>
            <a:ext cx="5407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43872" y="4732022"/>
            <a:ext cx="2232248" cy="4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Akustisk</a:t>
            </a:r>
            <a:endParaRPr lang="en-US" dirty="0"/>
          </a:p>
          <a:p>
            <a:endParaRPr lang="lt-LT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0208" y="4732022"/>
            <a:ext cx="2233464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hengsler</a:t>
            </a:r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US" dirty="0"/>
          </a:p>
          <a:p>
            <a:pPr algn="ctr"/>
            <a:endParaRPr lang="lt-LT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/>
        </p:blipFill>
        <p:spPr>
          <a:xfrm>
            <a:off x="5735960" y="5229200"/>
            <a:ext cx="691896" cy="1148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43" y="1006453"/>
            <a:ext cx="3555029" cy="3555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" y="1053865"/>
            <a:ext cx="3507617" cy="350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16" y="1006453"/>
            <a:ext cx="3668175" cy="36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96" y="2794689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/>
          <p:cNvSpPr/>
          <p:nvPr/>
        </p:nvSpPr>
        <p:spPr>
          <a:xfrm>
            <a:off x="559932" y="210083"/>
            <a:ext cx="11343525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cap="all" dirty="0">
                <a:solidFill>
                  <a:srgbClr val="595959"/>
                </a:solidFill>
                <a:latin typeface="Arial" pitchFamily="34"/>
                <a:cs typeface="Arial" pitchFamily="34"/>
              </a:rPr>
              <a:t>range</a:t>
            </a:r>
            <a:r>
              <a:rPr lang="en-US" sz="24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 </a:t>
            </a:r>
            <a:r>
              <a:rPr lang="lt-LT" sz="24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4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                          </a:t>
            </a:r>
            <a:r>
              <a:rPr lang="en-US" sz="2000" b="1" kern="0" dirty="0">
                <a:solidFill>
                  <a:srgbClr val="595959"/>
                </a:solidFill>
                <a:latin typeface="Arial" pitchFamily="34"/>
                <a:cs typeface="Arial" pitchFamily="34"/>
              </a:rPr>
              <a:t>W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– 800 mm</a:t>
            </a:r>
            <a:endParaRPr lang="en-US" sz="2000" b="1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539861" y="964143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5" name="Rectangle 9"/>
          <p:cNvSpPr/>
          <p:nvPr/>
        </p:nvSpPr>
        <p:spPr>
          <a:xfrm>
            <a:off x="559932" y="1628802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2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6" name="Rectangle 10"/>
          <p:cNvSpPr/>
          <p:nvPr/>
        </p:nvSpPr>
        <p:spPr>
          <a:xfrm>
            <a:off x="559932" y="241258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3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7" name="Rectangle 12"/>
          <p:cNvSpPr/>
          <p:nvPr/>
        </p:nvSpPr>
        <p:spPr>
          <a:xfrm>
            <a:off x="559932" y="441304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5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8" name="Rectangle 13"/>
          <p:cNvSpPr/>
          <p:nvPr/>
        </p:nvSpPr>
        <p:spPr>
          <a:xfrm>
            <a:off x="559932" y="5710281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6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9" name="Rectangle 11"/>
          <p:cNvSpPr/>
          <p:nvPr/>
        </p:nvSpPr>
        <p:spPr>
          <a:xfrm>
            <a:off x="559932" y="3356990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4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3" y="1935565"/>
            <a:ext cx="968404" cy="968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5"/>
          <a:srcRect r="14172"/>
          <a:stretch>
            <a:fillRect/>
          </a:stretch>
        </p:blipFill>
        <p:spPr>
          <a:xfrm>
            <a:off x="983428" y="5218014"/>
            <a:ext cx="1242971" cy="1448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6"/>
          <a:srcRect r="19111"/>
          <a:stretch>
            <a:fillRect/>
          </a:stretch>
        </p:blipFill>
        <p:spPr>
          <a:xfrm>
            <a:off x="1101458" y="4039041"/>
            <a:ext cx="899559" cy="11120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7"/>
          <a:srcRect r="16576"/>
          <a:stretch>
            <a:fillRect/>
          </a:stretch>
        </p:blipFill>
        <p:spPr>
          <a:xfrm>
            <a:off x="1087367" y="2780928"/>
            <a:ext cx="927731" cy="11120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/>
          <p:cNvPicPr>
            <a:picLocks noChangeAspect="1"/>
          </p:cNvPicPr>
          <p:nvPr/>
        </p:nvPicPr>
        <p:blipFill>
          <a:blip r:embed="rId8"/>
          <a:srcRect r="16289"/>
          <a:stretch>
            <a:fillRect/>
          </a:stretch>
        </p:blipFill>
        <p:spPr>
          <a:xfrm>
            <a:off x="1167816" y="1935565"/>
            <a:ext cx="810661" cy="968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4"/>
          <p:cNvPicPr>
            <a:picLocks noChangeAspect="1"/>
          </p:cNvPicPr>
          <p:nvPr/>
        </p:nvPicPr>
        <p:blipFill>
          <a:blip r:embed="rId9"/>
          <a:srcRect r="18551"/>
          <a:stretch>
            <a:fillRect/>
          </a:stretch>
        </p:blipFill>
        <p:spPr>
          <a:xfrm>
            <a:off x="2855643" y="5243517"/>
            <a:ext cx="1158782" cy="14227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645" y="2794689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6113" y="4052803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245" y="3933053"/>
            <a:ext cx="1218063" cy="12180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1748" y="1947553"/>
            <a:ext cx="956416" cy="9564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4550" y="1947553"/>
            <a:ext cx="956416" cy="9564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0011" y="1943484"/>
            <a:ext cx="981462" cy="9814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32"/>
          <p:cNvPicPr>
            <a:picLocks noChangeAspect="1"/>
          </p:cNvPicPr>
          <p:nvPr/>
        </p:nvPicPr>
        <p:blipFill>
          <a:blip r:embed="rId16"/>
          <a:srcRect l="17745" r="6316"/>
          <a:stretch>
            <a:fillRect/>
          </a:stretch>
        </p:blipFill>
        <p:spPr>
          <a:xfrm>
            <a:off x="4223796" y="1943484"/>
            <a:ext cx="745309" cy="9814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87886" y="2794689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37"/>
          <p:cNvPicPr>
            <a:picLocks noChangeAspect="1"/>
          </p:cNvPicPr>
          <p:nvPr/>
        </p:nvPicPr>
        <p:blipFill>
          <a:blip r:embed="rId18"/>
          <a:srcRect l="10831" r="18551"/>
          <a:stretch>
            <a:fillRect/>
          </a:stretch>
        </p:blipFill>
        <p:spPr>
          <a:xfrm>
            <a:off x="5165738" y="5221196"/>
            <a:ext cx="1020461" cy="1445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87886" y="4052803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9814" y="1947553"/>
            <a:ext cx="956416" cy="9564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41"/>
          <p:cNvPicPr>
            <a:picLocks noChangeAspect="1"/>
          </p:cNvPicPr>
          <p:nvPr/>
        </p:nvPicPr>
        <p:blipFill>
          <a:blip r:embed="rId21"/>
          <a:srcRect r="18634"/>
          <a:stretch>
            <a:fillRect/>
          </a:stretch>
        </p:blipFill>
        <p:spPr>
          <a:xfrm>
            <a:off x="7298576" y="2794689"/>
            <a:ext cx="893652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42"/>
          <p:cNvPicPr>
            <a:picLocks noChangeAspect="1"/>
          </p:cNvPicPr>
          <p:nvPr/>
        </p:nvPicPr>
        <p:blipFill>
          <a:blip r:embed="rId22"/>
          <a:srcRect r="20356"/>
          <a:stretch>
            <a:fillRect/>
          </a:stretch>
        </p:blipFill>
        <p:spPr>
          <a:xfrm>
            <a:off x="7248128" y="3965725"/>
            <a:ext cx="944099" cy="11853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8569" y="765508"/>
            <a:ext cx="787307" cy="7873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23"/>
          <p:cNvPicPr>
            <a:picLocks noChangeAspect="1"/>
          </p:cNvPicPr>
          <p:nvPr/>
        </p:nvPicPr>
        <p:blipFill>
          <a:blip r:embed="rId24"/>
          <a:srcRect r="8977"/>
          <a:stretch>
            <a:fillRect/>
          </a:stretch>
        </p:blipFill>
        <p:spPr>
          <a:xfrm>
            <a:off x="1238344" y="746781"/>
            <a:ext cx="737289" cy="810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44"/>
          <p:cNvPicPr>
            <a:picLocks noChangeAspect="1"/>
          </p:cNvPicPr>
          <p:nvPr/>
        </p:nvPicPr>
        <p:blipFill>
          <a:blip r:embed="rId25"/>
          <a:srcRect l="9699"/>
          <a:stretch>
            <a:fillRect/>
          </a:stretch>
        </p:blipFill>
        <p:spPr>
          <a:xfrm>
            <a:off x="9552380" y="1844820"/>
            <a:ext cx="956416" cy="10591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Rectangle 47"/>
          <p:cNvSpPr/>
          <p:nvPr/>
        </p:nvSpPr>
        <p:spPr>
          <a:xfrm>
            <a:off x="9618207" y="5965637"/>
            <a:ext cx="2454451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  400 (420 mm </a:t>
            </a:r>
            <a:r>
              <a:rPr lang="lt-L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dører</a:t>
            </a: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0" name="Picture 16"/>
          <p:cNvPicPr>
            <a:picLocks noChangeAspect="1"/>
          </p:cNvPicPr>
          <p:nvPr/>
        </p:nvPicPr>
        <p:blipFill>
          <a:blip r:embed="rId26"/>
          <a:srcRect t="22971" r="10219"/>
          <a:stretch>
            <a:fillRect/>
          </a:stretch>
        </p:blipFill>
        <p:spPr>
          <a:xfrm>
            <a:off x="2099919" y="1356420"/>
            <a:ext cx="821039" cy="7044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27"/>
          <a:srcRect t="22971" r="15515"/>
          <a:stretch>
            <a:fillRect/>
          </a:stretch>
        </p:blipFill>
        <p:spPr>
          <a:xfrm>
            <a:off x="1209961" y="1356420"/>
            <a:ext cx="772613" cy="7044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Picture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67098" y="1157666"/>
            <a:ext cx="903180" cy="9031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Picture 3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62022" y="1157666"/>
            <a:ext cx="903180" cy="9031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Picture 4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243050" y="1157666"/>
            <a:ext cx="903180" cy="9031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89129" y="1196748"/>
            <a:ext cx="852796" cy="852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Picture 43"/>
          <p:cNvPicPr>
            <a:picLocks noChangeAspect="1"/>
          </p:cNvPicPr>
          <p:nvPr/>
        </p:nvPicPr>
        <p:blipFill>
          <a:blip r:embed="rId32"/>
          <a:srcRect b="21447"/>
          <a:stretch>
            <a:fillRect/>
          </a:stretch>
        </p:blipFill>
        <p:spPr>
          <a:xfrm>
            <a:off x="9618207" y="720382"/>
            <a:ext cx="823718" cy="647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02" y="4259160"/>
            <a:ext cx="1451121" cy="1451121"/>
          </a:xfrm>
          <a:prstGeom prst="rect">
            <a:avLst/>
          </a:prstGeom>
        </p:spPr>
      </p:pic>
      <p:cxnSp>
        <p:nvCxnSpPr>
          <p:cNvPr id="34" name="Straight Arrow Connector 56"/>
          <p:cNvCxnSpPr/>
          <p:nvPr/>
        </p:nvCxnSpPr>
        <p:spPr>
          <a:xfrm flipV="1">
            <a:off x="10596891" y="4567845"/>
            <a:ext cx="836410" cy="12560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39" name="Rectangle 61"/>
          <p:cNvSpPr/>
          <p:nvPr/>
        </p:nvSpPr>
        <p:spPr>
          <a:xfrm>
            <a:off x="10845933" y="4287296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W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36" name="Straight Arrow Connector 58"/>
          <p:cNvCxnSpPr/>
          <p:nvPr/>
        </p:nvCxnSpPr>
        <p:spPr>
          <a:xfrm>
            <a:off x="10489552" y="5510884"/>
            <a:ext cx="306864" cy="15775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37" name="Rectangle 59"/>
          <p:cNvSpPr/>
          <p:nvPr/>
        </p:nvSpPr>
        <p:spPr>
          <a:xfrm>
            <a:off x="10390326" y="5587171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35" name="Straight Arrow Connector 57"/>
          <p:cNvCxnSpPr/>
          <p:nvPr/>
        </p:nvCxnSpPr>
        <p:spPr>
          <a:xfrm>
            <a:off x="11780639" y="4721619"/>
            <a:ext cx="0" cy="631000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38" name="Rectangle 60"/>
          <p:cNvSpPr/>
          <p:nvPr/>
        </p:nvSpPr>
        <p:spPr>
          <a:xfrm>
            <a:off x="11771683" y="4910237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4004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85" y="2090903"/>
            <a:ext cx="906042" cy="9060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755" y="620685"/>
            <a:ext cx="978810" cy="9788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559932" y="210083"/>
            <a:ext cx="11632073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cap="all" dirty="0">
                <a:solidFill>
                  <a:srgbClr val="595959"/>
                </a:solidFill>
                <a:latin typeface="Arial" pitchFamily="34"/>
                <a:cs typeface="Arial" pitchFamily="34"/>
              </a:rPr>
              <a:t>range</a:t>
            </a:r>
            <a:r>
              <a:rPr lang="en-US" sz="24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</a:t>
            </a:r>
            <a:r>
              <a:rPr lang="en-US" sz="2000" b="1" dirty="0">
                <a:solidFill>
                  <a:srgbClr val="595959"/>
                </a:solidFill>
                <a:latin typeface="Arial" pitchFamily="34"/>
                <a:cs typeface="Arial" pitchFamily="34"/>
              </a:rPr>
              <a:t>W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– 1000 mm                       </a:t>
            </a:r>
            <a:r>
              <a:rPr lang="en-US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W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– 1200 mm          </a:t>
            </a:r>
            <a:r>
              <a:rPr lang="en-US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  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</a:t>
            </a:r>
            <a:r>
              <a:rPr lang="en-US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W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– 1600 mm</a:t>
            </a:r>
            <a:endParaRPr lang="en-US" sz="2400" b="1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539861" y="964143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6" name="Rectangle 10"/>
          <p:cNvSpPr/>
          <p:nvPr/>
        </p:nvSpPr>
        <p:spPr>
          <a:xfrm>
            <a:off x="559932" y="1628802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2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7" name="Rectangle 11"/>
          <p:cNvSpPr/>
          <p:nvPr/>
        </p:nvSpPr>
        <p:spPr>
          <a:xfrm>
            <a:off x="559932" y="241258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3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8" name="Rectangle 12"/>
          <p:cNvSpPr/>
          <p:nvPr/>
        </p:nvSpPr>
        <p:spPr>
          <a:xfrm>
            <a:off x="559932" y="441304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5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9" name="Rectangle 13"/>
          <p:cNvSpPr/>
          <p:nvPr/>
        </p:nvSpPr>
        <p:spPr>
          <a:xfrm>
            <a:off x="559932" y="5710281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6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10" name="Rectangle 14"/>
          <p:cNvSpPr/>
          <p:nvPr/>
        </p:nvSpPr>
        <p:spPr>
          <a:xfrm>
            <a:off x="559932" y="3356990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4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pic>
        <p:nvPicPr>
          <p:cNvPr id="11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685" y="1305333"/>
            <a:ext cx="831527" cy="835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6"/>
          <a:srcRect r="10508"/>
          <a:stretch>
            <a:fillRect/>
          </a:stretch>
        </p:blipFill>
        <p:spPr>
          <a:xfrm>
            <a:off x="1023085" y="4188646"/>
            <a:ext cx="904926" cy="1016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7"/>
          <a:srcRect r="11606"/>
          <a:stretch>
            <a:fillRect/>
          </a:stretch>
        </p:blipFill>
        <p:spPr>
          <a:xfrm>
            <a:off x="1036920" y="2988725"/>
            <a:ext cx="893825" cy="1016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8"/>
          <a:srcRect l="20428" r="20003"/>
          <a:stretch>
            <a:fillRect/>
          </a:stretch>
        </p:blipFill>
        <p:spPr>
          <a:xfrm>
            <a:off x="1162202" y="5265801"/>
            <a:ext cx="804882" cy="1358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9"/>
          <a:srcRect l="12265"/>
          <a:stretch>
            <a:fillRect/>
          </a:stretch>
        </p:blipFill>
        <p:spPr>
          <a:xfrm>
            <a:off x="1234988" y="2111916"/>
            <a:ext cx="772549" cy="885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972" y="764703"/>
            <a:ext cx="752249" cy="756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11"/>
          <a:srcRect l="11886" r="15017"/>
          <a:stretch>
            <a:fillRect/>
          </a:stretch>
        </p:blipFill>
        <p:spPr>
          <a:xfrm>
            <a:off x="2031815" y="5258019"/>
            <a:ext cx="998415" cy="13658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3105" y="3012152"/>
            <a:ext cx="992910" cy="992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1523" y="2132316"/>
            <a:ext cx="864629" cy="8646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2038" y="1305333"/>
            <a:ext cx="816504" cy="8165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3114" y="4164287"/>
            <a:ext cx="992910" cy="992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1901" y="5246507"/>
            <a:ext cx="1377369" cy="13773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4506" y="2964603"/>
            <a:ext cx="1040459" cy="10404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0228" y="1305333"/>
            <a:ext cx="855613" cy="855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4506" y="4164515"/>
            <a:ext cx="1040459" cy="10404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31"/>
          <p:cNvPicPr>
            <a:picLocks noChangeAspect="1"/>
          </p:cNvPicPr>
          <p:nvPr/>
        </p:nvPicPr>
        <p:blipFill>
          <a:blip r:embed="rId20"/>
          <a:srcRect l="14626"/>
          <a:stretch>
            <a:fillRect/>
          </a:stretch>
        </p:blipFill>
        <p:spPr>
          <a:xfrm>
            <a:off x="4253349" y="2090903"/>
            <a:ext cx="942563" cy="9060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99592" y="1305333"/>
            <a:ext cx="855613" cy="855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87587" y="2913113"/>
            <a:ext cx="1036115" cy="1036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26212" y="5350346"/>
            <a:ext cx="1273530" cy="12735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35"/>
          <p:cNvPicPr>
            <a:picLocks noChangeAspect="1"/>
          </p:cNvPicPr>
          <p:nvPr/>
        </p:nvPicPr>
        <p:blipFill>
          <a:blip r:embed="rId24"/>
          <a:srcRect l="7557"/>
          <a:stretch>
            <a:fillRect/>
          </a:stretch>
        </p:blipFill>
        <p:spPr>
          <a:xfrm>
            <a:off x="5731861" y="2095740"/>
            <a:ext cx="833054" cy="9012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59320" y="745876"/>
            <a:ext cx="752249" cy="7522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36"/>
          <p:cNvPicPr>
            <a:picLocks noChangeAspect="1"/>
          </p:cNvPicPr>
          <p:nvPr/>
        </p:nvPicPr>
        <p:blipFill>
          <a:blip r:embed="rId26"/>
          <a:srcRect t="14057"/>
          <a:stretch>
            <a:fillRect/>
          </a:stretch>
        </p:blipFill>
        <p:spPr>
          <a:xfrm>
            <a:off x="5718730" y="1431356"/>
            <a:ext cx="773838" cy="665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38"/>
          <p:cNvPicPr>
            <a:picLocks noChangeAspect="1"/>
          </p:cNvPicPr>
          <p:nvPr/>
        </p:nvPicPr>
        <p:blipFill>
          <a:blip r:embed="rId27"/>
          <a:srcRect r="10508"/>
          <a:stretch>
            <a:fillRect/>
          </a:stretch>
        </p:blipFill>
        <p:spPr>
          <a:xfrm>
            <a:off x="5484031" y="4029285"/>
            <a:ext cx="1073834" cy="1199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39"/>
          <p:cNvPicPr>
            <a:picLocks noChangeAspect="1"/>
          </p:cNvPicPr>
          <p:nvPr/>
        </p:nvPicPr>
        <p:blipFill>
          <a:blip r:embed="rId28"/>
          <a:srcRect t="19283" b="21860"/>
          <a:stretch>
            <a:fillRect/>
          </a:stretch>
        </p:blipFill>
        <p:spPr>
          <a:xfrm>
            <a:off x="8976317" y="836676"/>
            <a:ext cx="978810" cy="5760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55518" y="2964000"/>
            <a:ext cx="985229" cy="985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4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32337" y="2057875"/>
            <a:ext cx="939079" cy="939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43"/>
          <p:cNvPicPr>
            <a:picLocks noChangeAspect="1"/>
          </p:cNvPicPr>
          <p:nvPr/>
        </p:nvPicPr>
        <p:blipFill>
          <a:blip r:embed="rId31"/>
          <a:srcRect t="25384"/>
          <a:stretch>
            <a:fillRect/>
          </a:stretch>
        </p:blipFill>
        <p:spPr>
          <a:xfrm>
            <a:off x="10263061" y="1431356"/>
            <a:ext cx="891320" cy="665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Picture 4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19092" y="4133380"/>
            <a:ext cx="1071594" cy="10715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Picture 4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42437" y="2875394"/>
            <a:ext cx="1073834" cy="10738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Picture 46"/>
          <p:cNvPicPr>
            <a:picLocks noChangeAspect="1"/>
          </p:cNvPicPr>
          <p:nvPr/>
        </p:nvPicPr>
        <p:blipFill>
          <a:blip r:embed="rId34"/>
          <a:srcRect l="15893"/>
          <a:stretch>
            <a:fillRect/>
          </a:stretch>
        </p:blipFill>
        <p:spPr>
          <a:xfrm>
            <a:off x="6677405" y="4088465"/>
            <a:ext cx="939079" cy="11165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Picture 4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519781" y="2913113"/>
            <a:ext cx="1036115" cy="1036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Picture 4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580973" y="2057875"/>
            <a:ext cx="939079" cy="939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Picture 49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632737" y="1268757"/>
            <a:ext cx="833054" cy="8330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5" name="Rectangle 51"/>
          <p:cNvSpPr/>
          <p:nvPr/>
        </p:nvSpPr>
        <p:spPr>
          <a:xfrm>
            <a:off x="9624392" y="5965637"/>
            <a:ext cx="2448266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  400 (420 mm </a:t>
            </a:r>
            <a:r>
              <a:rPr lang="nb-NO" sz="1400" dirty="0">
                <a:solidFill>
                  <a:srgbClr val="595959"/>
                </a:solidFill>
                <a:latin typeface="Arial" pitchFamily="34"/>
                <a:cs typeface="Arial" pitchFamily="34"/>
              </a:rPr>
              <a:t>med dører</a:t>
            </a:r>
            <a:r>
              <a:rPr lang="lt-LT" sz="1400" dirty="0">
                <a:solidFill>
                  <a:srgbClr val="595959"/>
                </a:solidFill>
                <a:latin typeface="Arial" pitchFamily="34"/>
                <a:cs typeface="Arial" pitchFamily="34"/>
              </a:rPr>
              <a:t>)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52" name="Group 1"/>
          <p:cNvGrpSpPr/>
          <p:nvPr/>
        </p:nvGrpSpPr>
        <p:grpSpPr>
          <a:xfrm>
            <a:off x="8684532" y="387092"/>
            <a:ext cx="147777" cy="6236812"/>
            <a:chOff x="8684532" y="387092"/>
            <a:chExt cx="147777" cy="6236812"/>
          </a:xfrm>
        </p:grpSpPr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>
            <a:xfrm rot="5400013">
              <a:off x="6133389" y="2938282"/>
              <a:ext cx="5250109" cy="14773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4" name="Picture 57"/>
            <p:cNvPicPr>
              <a:picLocks noChangeAspect="1"/>
            </p:cNvPicPr>
            <p:nvPr/>
          </p:nvPicPr>
          <p:blipFill>
            <a:blip r:embed="rId38"/>
            <a:srcRect l="60342" t="11241" r="21458" b="2407"/>
            <a:stretch>
              <a:fillRect/>
            </a:stretch>
          </p:blipFill>
          <p:spPr>
            <a:xfrm rot="5400013">
              <a:off x="8266002" y="6075978"/>
              <a:ext cx="966456" cy="12939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55" name="Group 61"/>
          <p:cNvGrpSpPr/>
          <p:nvPr/>
        </p:nvGrpSpPr>
        <p:grpSpPr>
          <a:xfrm>
            <a:off x="5300154" y="391289"/>
            <a:ext cx="147777" cy="6236803"/>
            <a:chOff x="5300154" y="391289"/>
            <a:chExt cx="147777" cy="6236803"/>
          </a:xfrm>
        </p:grpSpPr>
        <p:pic>
          <p:nvPicPr>
            <p:cNvPr id="56" name="Picture 62"/>
            <p:cNvPicPr>
              <a:picLocks noChangeAspect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>
            <a:xfrm rot="5400013">
              <a:off x="2749011" y="2942479"/>
              <a:ext cx="5250109" cy="14773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7" name="Picture 63"/>
            <p:cNvPicPr>
              <a:picLocks noChangeAspect="1"/>
            </p:cNvPicPr>
            <p:nvPr/>
          </p:nvPicPr>
          <p:blipFill>
            <a:blip r:embed="rId38"/>
            <a:srcRect l="60342" t="11241" r="21458" b="2407"/>
            <a:stretch>
              <a:fillRect/>
            </a:stretch>
          </p:blipFill>
          <p:spPr>
            <a:xfrm rot="5400013">
              <a:off x="4881624" y="6080166"/>
              <a:ext cx="966456" cy="129396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00" y="4254849"/>
            <a:ext cx="1455432" cy="1455432"/>
          </a:xfrm>
          <a:prstGeom prst="rect">
            <a:avLst/>
          </a:prstGeom>
        </p:spPr>
      </p:pic>
      <p:cxnSp>
        <p:nvCxnSpPr>
          <p:cNvPr id="48" name="Straight Arrow Connector 56"/>
          <p:cNvCxnSpPr/>
          <p:nvPr/>
        </p:nvCxnSpPr>
        <p:spPr>
          <a:xfrm>
            <a:off x="10550694" y="5519757"/>
            <a:ext cx="306864" cy="15775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49" name="Rectangle 58"/>
          <p:cNvSpPr/>
          <p:nvPr/>
        </p:nvSpPr>
        <p:spPr>
          <a:xfrm>
            <a:off x="10467229" y="5575830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46" name="Straight Arrow Connector 52"/>
          <p:cNvCxnSpPr/>
          <p:nvPr/>
        </p:nvCxnSpPr>
        <p:spPr>
          <a:xfrm flipV="1">
            <a:off x="10648132" y="4583186"/>
            <a:ext cx="836410" cy="12560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51" name="Rectangle 60"/>
          <p:cNvSpPr/>
          <p:nvPr/>
        </p:nvSpPr>
        <p:spPr>
          <a:xfrm>
            <a:off x="10862410" y="4321468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W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0" name="Rectangle 59"/>
          <p:cNvSpPr/>
          <p:nvPr/>
        </p:nvSpPr>
        <p:spPr>
          <a:xfrm>
            <a:off x="11797061" y="4928821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47" name="Straight Arrow Connector 54"/>
          <p:cNvCxnSpPr/>
          <p:nvPr/>
        </p:nvCxnSpPr>
        <p:spPr>
          <a:xfrm>
            <a:off x="11846838" y="4735787"/>
            <a:ext cx="0" cy="631000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04471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61" y="1095459"/>
            <a:ext cx="2037548" cy="2037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4" y="3762504"/>
            <a:ext cx="2037548" cy="2037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98" y="3763448"/>
            <a:ext cx="2037548" cy="203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30" y="3762504"/>
            <a:ext cx="2037548" cy="2037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2" y="3762504"/>
            <a:ext cx="2037548" cy="2037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2" y="1095459"/>
            <a:ext cx="2037548" cy="203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6" y="1095459"/>
            <a:ext cx="2037548" cy="20375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144" y="348803"/>
            <a:ext cx="4745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understell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717" y="294834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sokkel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7231" y="294834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sokkel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959" y="5800052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 ben
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36261" y="5800052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
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9298" y="5800052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9730" y="5800052"/>
            <a:ext cx="2044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Naturlig as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
tre ben 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9298" y="2948341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Hjul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5" t="10270" r="37527"/>
          <a:stretch/>
        </p:blipFill>
        <p:spPr>
          <a:xfrm>
            <a:off x="10743319" y="1244748"/>
            <a:ext cx="377631" cy="10301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40895" r="12703" b="35139"/>
          <a:stretch/>
        </p:blipFill>
        <p:spPr>
          <a:xfrm rot="16200000">
            <a:off x="9717452" y="1654261"/>
            <a:ext cx="1040860" cy="2253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34693" r="9241" b="44044"/>
          <a:stretch/>
        </p:blipFill>
        <p:spPr>
          <a:xfrm rot="16200000">
            <a:off x="10026506" y="1618301"/>
            <a:ext cx="1040860" cy="2723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775520" y="348803"/>
            <a:ext cx="1707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Håndtak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3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39750" r="12568" b="37786"/>
          <a:stretch/>
        </p:blipFill>
        <p:spPr>
          <a:xfrm>
            <a:off x="263352" y="1326832"/>
            <a:ext cx="1457092" cy="433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27687" r="11762" b="39144"/>
          <a:stretch/>
        </p:blipFill>
        <p:spPr>
          <a:xfrm>
            <a:off x="2191146" y="1178660"/>
            <a:ext cx="1398428" cy="610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491" y="1915670"/>
            <a:ext cx="1848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/fast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9138" y="1915670"/>
            <a:ext cx="182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bokstøtte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3129" r="8401" b="26231"/>
          <a:stretch/>
        </p:blipFill>
        <p:spPr>
          <a:xfrm>
            <a:off x="260882" y="3016828"/>
            <a:ext cx="1367471" cy="806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2" r="2595" b="29484"/>
          <a:stretch/>
        </p:blipFill>
        <p:spPr>
          <a:xfrm>
            <a:off x="6882994" y="3136515"/>
            <a:ext cx="1718799" cy="550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9" y="4530481"/>
            <a:ext cx="1401175" cy="1401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32120" r="17685"/>
          <a:stretch/>
        </p:blipFill>
        <p:spPr>
          <a:xfrm>
            <a:off x="347150" y="4776411"/>
            <a:ext cx="949057" cy="1107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23497" r="12282" b="20232"/>
          <a:stretch/>
        </p:blipFill>
        <p:spPr>
          <a:xfrm>
            <a:off x="2232339" y="2869417"/>
            <a:ext cx="1217003" cy="991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4406" y="5930137"/>
            <a:ext cx="1358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Stoff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bakpanel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
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14820" y="5951021"/>
            <a:ext cx="1474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Side-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toppaneler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3352" y="386278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hylle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81190" y="3862789"/>
            <a:ext cx="1385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Skuffeboks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
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15856" y="3862789"/>
            <a:ext cx="2160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Filtforet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metallskuff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
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75009" y="3862789"/>
            <a:ext cx="2369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pennehylle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83" y="2850723"/>
            <a:ext cx="1480379" cy="10005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23468" y="5951021"/>
            <a:ext cx="3112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Klistremerker for feste skap på toppen av et annet 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4220" y="260648"/>
            <a:ext cx="10986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rekke ekstra deler tilgjengelig for din personlige lagringskombinasjon
</a:t>
            </a:r>
            <a:endParaRPr lang="lt-LT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50" y="4676597"/>
            <a:ext cx="1253540" cy="12535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B3FED85-759A-4245-A810-B02C6F34ED6F}"/>
              </a:ext>
            </a:extLst>
          </p:cNvPr>
          <p:cNvSpPr/>
          <p:nvPr/>
        </p:nvSpPr>
        <p:spPr>
          <a:xfrm>
            <a:off x="8493151" y="5962158"/>
            <a:ext cx="1984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05A8BA-6587-49FA-88B7-95C5AA2027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4177" y="4812188"/>
            <a:ext cx="1253540" cy="12387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977B1B-CA73-4797-85ED-0FF15E41FCC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35226" r="6331" b="31824"/>
          <a:stretch/>
        </p:blipFill>
        <p:spPr>
          <a:xfrm>
            <a:off x="8687983" y="1202715"/>
            <a:ext cx="1531055" cy="6073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6C4DEA-B654-43FF-95B6-4582DE008B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22878" r="7086" b="20111"/>
          <a:stretch/>
        </p:blipFill>
        <p:spPr>
          <a:xfrm>
            <a:off x="10260268" y="848924"/>
            <a:ext cx="1519489" cy="103325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5A839A9-082C-4B53-A592-60D457746AA8}"/>
              </a:ext>
            </a:extLst>
          </p:cNvPr>
          <p:cNvSpPr/>
          <p:nvPr/>
        </p:nvSpPr>
        <p:spPr>
          <a:xfrm>
            <a:off x="8890801" y="1920098"/>
            <a:ext cx="337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Uttrekkhylle for hengemapper sorte metall
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2192B5-6DFC-4453-9C8D-983FE7E81E97}"/>
              </a:ext>
            </a:extLst>
          </p:cNvPr>
          <p:cNvSpPr/>
          <p:nvPr/>
        </p:nvSpPr>
        <p:spPr>
          <a:xfrm>
            <a:off x="9241191" y="3862789"/>
            <a:ext cx="2599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(A4,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hengemapper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
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59F1A65-3230-4D96-B97B-E1C07ACD4D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849814"/>
            <a:ext cx="1146426" cy="10112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305DEED-54B3-4A50-9C04-F68B5597FD1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5"/>
          <a:stretch/>
        </p:blipFill>
        <p:spPr>
          <a:xfrm>
            <a:off x="6232151" y="951399"/>
            <a:ext cx="1930904" cy="144962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91E09FF-EEBA-4EC3-9302-AAAF06CEE886}"/>
              </a:ext>
            </a:extLst>
          </p:cNvPr>
          <p:cNvSpPr/>
          <p:nvPr/>
        </p:nvSpPr>
        <p:spPr>
          <a:xfrm>
            <a:off x="6211078" y="1913660"/>
            <a:ext cx="254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hylle for hengslede dører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8753D4F-07DC-4A03-8AE7-110E561D68D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5279" r="2107" b="33851"/>
          <a:stretch/>
        </p:blipFill>
        <p:spPr>
          <a:xfrm>
            <a:off x="4060276" y="991117"/>
            <a:ext cx="1836402" cy="79766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DF86AF5-BB45-4557-A59D-082AA4C54BAA}"/>
              </a:ext>
            </a:extLst>
          </p:cNvPr>
          <p:cNvSpPr/>
          <p:nvPr/>
        </p:nvSpPr>
        <p:spPr>
          <a:xfrm>
            <a:off x="3944818" y="1908998"/>
            <a:ext cx="2130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4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912" y="5517232"/>
            <a:ext cx="5266176" cy="6582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65" y="1458095"/>
            <a:ext cx="12154936" cy="2977980"/>
            <a:chOff x="37065" y="1297458"/>
            <a:chExt cx="12154936" cy="2977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-678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3160"/>
            <a:stretch/>
          </p:blipFill>
          <p:spPr>
            <a:xfrm>
              <a:off x="37065" y="2900756"/>
              <a:ext cx="12154936" cy="137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0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07" r="581" b="22807"/>
          <a:stretch/>
        </p:blipFill>
        <p:spPr>
          <a:xfrm>
            <a:off x="-28446" y="0"/>
            <a:ext cx="122413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852" y="260648"/>
            <a:ext cx="11096764" cy="139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Modulært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lagringssystem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arbeidsplass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26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r="-509" b="18196"/>
          <a:stretch/>
        </p:blipFill>
        <p:spPr>
          <a:xfrm>
            <a:off x="0" y="-387424"/>
            <a:ext cx="1224136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620688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bredt spekter av forskjellige skap som passer dine behov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96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8" t="-11175" r="-14665" b="16873"/>
          <a:stretch/>
        </p:blipFill>
        <p:spPr>
          <a:xfrm>
            <a:off x="-12061" y="-99392"/>
            <a:ext cx="12169352" cy="6535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888" y="530535"/>
            <a:ext cx="11448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Tilpass lagringsplassen ved å feste ett skap på toppen av et annet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7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1" t="-2572" r="-10996" b="13590"/>
          <a:stretch/>
        </p:blipFill>
        <p:spPr>
          <a:xfrm>
            <a:off x="0" y="-23366"/>
            <a:ext cx="12241360" cy="65253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132650-8730-4A33-8F81-CCD5B95EC0CC}"/>
              </a:ext>
            </a:extLst>
          </p:cNvPr>
          <p:cNvSpPr/>
          <p:nvPr/>
        </p:nvSpPr>
        <p:spPr>
          <a:xfrm>
            <a:off x="623888" y="549789"/>
            <a:ext cx="8712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side-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toppaneler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kombinerer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forskjellige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melamin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finér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2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b="13385"/>
          <a:stretch/>
        </p:blipFill>
        <p:spPr>
          <a:xfrm>
            <a:off x="1127448" y="1100182"/>
            <a:ext cx="10125557" cy="5238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3242" y="531614"/>
            <a:ext cx="9669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 bak-paneler til å få farger inn på kontoret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64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F2BDDC-61A4-419F-86A8-7A08EA0E2908}"/>
              </a:ext>
            </a:extLst>
          </p:cNvPr>
          <p:cNvSpPr/>
          <p:nvPr/>
        </p:nvSpPr>
        <p:spPr>
          <a:xfrm>
            <a:off x="1847528" y="442466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fargerikt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stoff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
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8FB67-665E-4007-94AF-092A4C6F5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750"/>
          <a:stretch/>
        </p:blipFill>
        <p:spPr>
          <a:xfrm>
            <a:off x="1559496" y="919520"/>
            <a:ext cx="9786664" cy="55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7" b="3279"/>
          <a:stretch/>
        </p:blipFill>
        <p:spPr>
          <a:xfrm>
            <a:off x="0" y="0"/>
            <a:ext cx="12192000" cy="68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3705" b="77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1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9897</TotalTime>
  <Words>287</Words>
  <Application>Microsoft Office PowerPoint</Application>
  <PresentationFormat>Widescreen</PresentationFormat>
  <Paragraphs>77</Paragraphs>
  <Slides>17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</dc:title>
  <dc:creator>Ieva Martūzaitė</dc:creator>
  <cp:lastModifiedBy>Alf Roar Hansen</cp:lastModifiedBy>
  <cp:revision>663</cp:revision>
  <dcterms:created xsi:type="dcterms:W3CDTF">2015-06-19T10:50:18Z</dcterms:created>
  <dcterms:modified xsi:type="dcterms:W3CDTF">2021-02-04T13:31:23Z</dcterms:modified>
</cp:coreProperties>
</file>